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840" r:id="rId3"/>
  </p:sldMasterIdLst>
  <p:notesMasterIdLst>
    <p:notesMasterId r:id="rId17"/>
  </p:notesMasterIdLst>
  <p:sldIdLst>
    <p:sldId id="272" r:id="rId4"/>
    <p:sldId id="273" r:id="rId5"/>
    <p:sldId id="257" r:id="rId6"/>
    <p:sldId id="258" r:id="rId7"/>
    <p:sldId id="265" r:id="rId8"/>
    <p:sldId id="259" r:id="rId9"/>
    <p:sldId id="261" r:id="rId10"/>
    <p:sldId id="266" r:id="rId11"/>
    <p:sldId id="268" r:id="rId12"/>
    <p:sldId id="262" r:id="rId13"/>
    <p:sldId id="271" r:id="rId14"/>
    <p:sldId id="263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268" autoAdjust="0"/>
  </p:normalViewPr>
  <p:slideViewPr>
    <p:cSldViewPr>
      <p:cViewPr varScale="1">
        <p:scale>
          <a:sx n="60" d="100"/>
          <a:sy n="60" d="100"/>
        </p:scale>
        <p:origin x="-133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647BD-611A-41CC-B5D0-C06E741EC13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EFA16-D8E3-4BA6-BD50-832F35D0A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EFA16-D8E3-4BA6-BD50-832F35D0A0D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EFA16-D8E3-4BA6-BD50-832F35D0A0D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EFA16-D8E3-4BA6-BD50-832F35D0A0D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se.jpg"/>
          <p:cNvPicPr>
            <a:picLocks noChangeAspect="1"/>
          </p:cNvPicPr>
          <p:nvPr/>
        </p:nvPicPr>
        <p:blipFill>
          <a:blip r:embed="rId3">
            <a:lum bright="44000" contrast="-33000"/>
          </a:blip>
          <a:stretch>
            <a:fillRect/>
          </a:stretch>
        </p:blipFill>
        <p:spPr>
          <a:xfrm>
            <a:off x="1905000" y="1676400"/>
            <a:ext cx="6019800" cy="4455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1600200" y="25908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শুভেচছা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457200"/>
            <a:ext cx="4572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আখতার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en-US" sz="6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4191000"/>
            <a:ext cx="28531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9000" y="4572000"/>
            <a:ext cx="243528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বজরা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endParaRPr lang="en-US" sz="40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762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salam_000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1600200"/>
            <a:ext cx="2514600" cy="2438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09800" y="5257800"/>
            <a:ext cx="48768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সোনাইমুড়ি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নোয়াখালি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ndAc>
      <p:stSnd>
        <p:snd r:embed="rId3" name="voltag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685800"/>
            <a:ext cx="7924800" cy="41549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ষষ্ঠ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6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6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6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বাহ্যিক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295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914400"/>
            <a:ext cx="4724400" cy="369332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1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419600"/>
            <a:ext cx="2209800" cy="160210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Picture 5" descr="1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33800"/>
            <a:ext cx="2057400" cy="241935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Picture 6" descr="1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1959598" cy="190081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Picture 7" descr="1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838200"/>
            <a:ext cx="2438400" cy="21314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1" name="Picture 10" descr="10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1219200"/>
            <a:ext cx="2257425" cy="202882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3" name="TextBox 12"/>
          <p:cNvSpPr txBox="1"/>
          <p:nvPr/>
        </p:nvSpPr>
        <p:spPr>
          <a:xfrm rot="10800000" flipV="1">
            <a:off x="381000" y="228600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…………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32766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মুল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76600" y="3352800"/>
            <a:ext cx="2133600" cy="70788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কান্ড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7000" y="3048000"/>
            <a:ext cx="2133600" cy="70788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6150114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57400" y="61501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9" grpId="0"/>
      <p:bldP spid="21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981200"/>
            <a:ext cx="8610600" cy="110799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সপুষ্পক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অংশ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914400"/>
            <a:ext cx="51816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077200" cy="3046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;-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1।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সপুস্পক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নামগুলো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সপুস্পক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অঙকন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সপুস্পক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অংশগুলো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  <a:p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1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886200"/>
            <a:ext cx="1959598" cy="190081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26" name="Picture 2" descr="E:\content\s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905000"/>
            <a:ext cx="4114800" cy="3352800"/>
          </a:xfrm>
          <a:prstGeom prst="rect">
            <a:avLst/>
          </a:prstGeom>
          <a:noFill/>
        </p:spPr>
      </p:pic>
      <p:sp>
        <p:nvSpPr>
          <p:cNvPr id="6" name="Left Arrow 5"/>
          <p:cNvSpPr/>
          <p:nvPr/>
        </p:nvSpPr>
        <p:spPr>
          <a:xfrm flipV="1">
            <a:off x="4953000" y="3352799"/>
            <a:ext cx="24384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flipV="1">
            <a:off x="1676400" y="4572000"/>
            <a:ext cx="4800600" cy="152400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600200" y="4267200"/>
            <a:ext cx="1905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343400" y="914400"/>
            <a:ext cx="76200" cy="1447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95800" y="685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ফুল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0" y="32004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পাতা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3657600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</a:t>
            </a:r>
            <a:r>
              <a:rPr lang="en-US" sz="2400" dirty="0" err="1" smtClean="0"/>
              <a:t>কান্ড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990600" y="40386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     </a:t>
            </a:r>
            <a:r>
              <a:rPr lang="en-US" sz="2400" dirty="0" err="1" smtClean="0"/>
              <a:t>মূল</a:t>
            </a:r>
            <a:endParaRPr lang="en-US" sz="2400" dirty="0"/>
          </a:p>
        </p:txBody>
      </p:sp>
      <p:sp>
        <p:nvSpPr>
          <p:cNvPr id="15" name="Right Arrow 14"/>
          <p:cNvSpPr/>
          <p:nvPr/>
        </p:nvSpPr>
        <p:spPr>
          <a:xfrm>
            <a:off x="1295400" y="2514600"/>
            <a:ext cx="18288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2000" y="2362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ফল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838200" y="57150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একটি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সপুস্পক</a:t>
            </a:r>
            <a:r>
              <a:rPr lang="en-US" sz="2800" dirty="0" smtClean="0"/>
              <a:t> </a:t>
            </a:r>
            <a:r>
              <a:rPr lang="en-US" sz="2800" dirty="0" err="1" smtClean="0"/>
              <a:t>উদ্ভিদের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বিভিন্ন</a:t>
            </a:r>
            <a:r>
              <a:rPr lang="en-US" sz="2800" dirty="0" smtClean="0"/>
              <a:t> </a:t>
            </a:r>
            <a:r>
              <a:rPr lang="en-US" sz="2800" dirty="0" err="1" smtClean="0"/>
              <a:t>অঙ্গ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2" grpId="0"/>
      <p:bldP spid="13" grpId="0"/>
      <p:bldP spid="14" grpId="0"/>
      <p:bldP spid="15" grpId="0" animBg="1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95400"/>
            <a:ext cx="7848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মুলঃ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মুল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কান্ডঃ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কান্ড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পাতাঃ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শাখা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প্রশাখা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গায়ে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914400"/>
            <a:ext cx="8610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ফুলঃ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কক্ষে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সাদা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রঙ্গের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0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ফলঃ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ঝরা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গোড়ায়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অংশটি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অংশটি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371600"/>
            <a:ext cx="8534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8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u="sng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400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সপুস্পক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90600"/>
            <a:ext cx="6858000" cy="50167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মুল্যায়নঃ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সপুষ্পুক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37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7848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800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সপুস্পক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বৈশিষ্ট্যগুলো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2133600"/>
            <a:ext cx="381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Public\Pictures\Sample Pictures\Chrysanthem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352800"/>
            <a:ext cx="2416256" cy="1333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09800" y="1447800"/>
            <a:ext cx="5562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819</TotalTime>
  <Words>200</Words>
  <Application>Microsoft Office PowerPoint</Application>
  <PresentationFormat>On-screen Show (4:3)</PresentationFormat>
  <Paragraphs>59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Trek</vt:lpstr>
      <vt:lpstr>Flow</vt:lpstr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122</cp:revision>
  <dcterms:created xsi:type="dcterms:W3CDTF">2006-08-16T00:00:00Z</dcterms:created>
  <dcterms:modified xsi:type="dcterms:W3CDTF">2013-07-07T05:01:38Z</dcterms:modified>
</cp:coreProperties>
</file>